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59" r:id="rId4"/>
    <p:sldId id="260" r:id="rId5"/>
  </p:sldIdLst>
  <p:sldSz cx="12192000" cy="6858000"/>
  <p:notesSz cx="6858000" cy="9144000"/>
  <p:defaultTextStyle>
    <a:defPPr>
      <a:defRPr lang="es-CO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1" d="100"/>
          <a:sy n="101" d="100"/>
        </p:scale>
        <p:origin x="144" y="3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F959C2-7C09-40F4-8B16-D00C33C5DB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97175C2-0259-46C4-9D6F-2A65DAC1D3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6FA55F8-7606-47BD-AEF6-999450DF7D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C69C1-1B37-46DD-BED9-FE4CAD266F1E}" type="datetimeFigureOut">
              <a:rPr lang="es-CO" smtClean="0"/>
              <a:t>3/11/2020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7094B0F-49B6-4647-AA37-CCEE0988C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E3969E4-CC4C-49E7-91C1-A8854C3C28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0D326-1749-4CBA-A4F6-04FF4FDCCCE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162997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61AC79B-9FC1-450E-8DB8-3F2B641F30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0AD61BFE-22AD-48DA-9C7F-A8AFD9F347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D9562A8-3468-4D67-82FD-CB403E11B4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C69C1-1B37-46DD-BED9-FE4CAD266F1E}" type="datetimeFigureOut">
              <a:rPr lang="es-CO" smtClean="0"/>
              <a:t>3/11/2020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C8D99D4-58E9-48E3-A510-AE836AF92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512A445-278C-4D58-8F53-3FC16B39B8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0D326-1749-4CBA-A4F6-04FF4FDCCCE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135933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CC64C336-C011-4E19-AF70-3B48588B27E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A5734AA-8C38-480D-9F5C-5697D5229D8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A6C946B-3D21-4C91-93B1-B10B0B4BF6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C69C1-1B37-46DD-BED9-FE4CAD266F1E}" type="datetimeFigureOut">
              <a:rPr lang="es-CO" smtClean="0"/>
              <a:t>3/11/2020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7F4A2FC-EF81-479C-8D17-F08E9F6F0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022D6AA-0AA3-4CD5-ADF0-3A335F121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0D326-1749-4CBA-A4F6-04FF4FDCCCE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1517142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05405FA-3224-4DF7-AA30-3C8917E76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D7D0A1A-1E43-4092-8CD5-18A7510983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FF6F02F5-277E-46A3-BAE7-E8D1A8B226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C69C1-1B37-46DD-BED9-FE4CAD266F1E}" type="datetimeFigureOut">
              <a:rPr lang="es-CO" smtClean="0"/>
              <a:t>3/11/2020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C6FEDD4-01BE-4AB3-8121-D7F54CAD3C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1DA73CB-736E-4574-BB5C-92828F7722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0D326-1749-4CBA-A4F6-04FF4FDCCCE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7722771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87D53F7-BD8C-497F-ADDA-1E7688FB5A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D9A9A89-76FF-4A87-BD16-0B6ED4015F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FD3F91C-696A-4306-B620-CDC8B82379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C69C1-1B37-46DD-BED9-FE4CAD266F1E}" type="datetimeFigureOut">
              <a:rPr lang="es-CO" smtClean="0"/>
              <a:t>3/11/2020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0494286-B22F-404B-8DD2-4FDC924FD1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850BFCA-BCDE-4D77-93CA-32E6EF1DFA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0D326-1749-4CBA-A4F6-04FF4FDCCCE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231306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629BF0-6DCA-4F98-A1E3-0982D8B53C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6769BBDB-AEDD-4F94-914D-391D58BBAE8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917787A-6654-4148-80AD-85E0A2A98D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57A5916-EE3A-4C97-AE32-3429F960B3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C69C1-1B37-46DD-BED9-FE4CAD266F1E}" type="datetimeFigureOut">
              <a:rPr lang="es-CO" smtClean="0"/>
              <a:t>3/11/2020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998573A-C277-4957-9F44-9A6462FD82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519D6F4-A899-4AAC-B17C-CDFAFD7B8C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0D326-1749-4CBA-A4F6-04FF4FDCCCE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85018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3FF88E-0E3C-45C9-BBA7-8A061A3058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2FA7DA1-F756-4134-A945-175CAED840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E99EBEC9-879D-4EFA-9550-CC8800F7BE4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55C9FB69-790F-4C34-A08A-1CDFFB4ED5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1A68970B-754C-4E11-A5BE-050BE5F10D9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2D16C6C7-50DA-4D6A-9E31-ACCB8CBF69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C69C1-1B37-46DD-BED9-FE4CAD266F1E}" type="datetimeFigureOut">
              <a:rPr lang="es-CO" smtClean="0"/>
              <a:t>3/11/2020</a:t>
            </a:fld>
            <a:endParaRPr lang="es-CO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667A2B85-36F9-4475-994B-4D7D65C181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570BD6ED-9659-44BC-A558-1D973C9DEA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0D326-1749-4CBA-A4F6-04FF4FDCCCE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284822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75457D-2136-4C39-805F-8B571767BA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A010050D-C8FA-43D8-87A6-4E7B928B8F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C69C1-1B37-46DD-BED9-FE4CAD266F1E}" type="datetimeFigureOut">
              <a:rPr lang="es-CO" smtClean="0"/>
              <a:t>3/11/2020</a:t>
            </a:fld>
            <a:endParaRPr lang="es-CO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5AD67B9-83E7-43F3-B7FB-9995B293D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C3E226F-71C8-4A3C-A2F8-DBD0EC856D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0D326-1749-4CBA-A4F6-04FF4FDCCCE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6384394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11AD6C23-BA10-4F2F-816A-90E315B05E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C69C1-1B37-46DD-BED9-FE4CAD266F1E}" type="datetimeFigureOut">
              <a:rPr lang="es-CO" smtClean="0"/>
              <a:t>3/11/2020</a:t>
            </a:fld>
            <a:endParaRPr lang="es-CO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945AC69D-5126-40A9-8FDD-78FDD764B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7AB1169F-4A28-4974-BC8E-7678993711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0D326-1749-4CBA-A4F6-04FF4FDCCCE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2559890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82DD23B-FD4F-4A05-BBFD-EE4E055121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8018724-F61B-418C-B6D7-3415FC36ABE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0490027-EA97-4D1E-BCA1-7D0CB24F29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26D364B-8F0C-4879-B880-61D3AC7BE2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C69C1-1B37-46DD-BED9-FE4CAD266F1E}" type="datetimeFigureOut">
              <a:rPr lang="es-CO" smtClean="0"/>
              <a:t>3/11/2020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CFF6758-700A-4A2E-92EA-AABD7E54E3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68375FA-318B-4452-8259-E723CCE8A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0D326-1749-4CBA-A4F6-04FF4FDCCCE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0156342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8DDA38-CD4F-4050-A7BA-747B814669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7DBA7083-E616-47D6-8E02-5A55D3F2B8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O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60E108CF-BD94-4EA1-999B-4791F9B6EB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C8880EF-5F55-4962-93DC-2FC1A014CD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9C69C1-1B37-46DD-BED9-FE4CAD266F1E}" type="datetimeFigureOut">
              <a:rPr lang="es-CO" smtClean="0"/>
              <a:t>3/11/2020</a:t>
            </a:fld>
            <a:endParaRPr lang="es-CO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6AF19D23-EC8A-4AF3-B646-FC92483128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B02A9085-90D7-46A9-9469-55D0CBE06A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20D326-1749-4CBA-A4F6-04FF4FDCCCE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6669250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F76EF53-65A8-41BA-A51E-0DAA5B472E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30092B1-A54C-4DD8-9FB5-F20A4E0330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O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94C03E0-D369-4F9B-8D12-4567CD936C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9C69C1-1B37-46DD-BED9-FE4CAD266F1E}" type="datetimeFigureOut">
              <a:rPr lang="es-CO" smtClean="0"/>
              <a:t>3/11/2020</a:t>
            </a:fld>
            <a:endParaRPr lang="es-CO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D8F3C64-61B3-48E2-8650-D09861C66B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9755E82-2E80-45ED-8868-AA4B573E48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20D326-1749-4CBA-A4F6-04FF4FDCCCE6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5882975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F893EF6-4F71-4733-A55F-60739F2EF0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1992"/>
            <a:ext cx="10515600" cy="787400"/>
          </a:xfrm>
        </p:spPr>
        <p:txBody>
          <a:bodyPr/>
          <a:lstStyle/>
          <a:p>
            <a:r>
              <a:rPr lang="es-CO" dirty="0"/>
              <a:t>Requisitos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2FB2F9EB-DB21-4A4E-A7DE-A38430A113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809392"/>
            <a:ext cx="10515600" cy="1603375"/>
          </a:xfrm>
        </p:spPr>
        <p:txBody>
          <a:bodyPr/>
          <a:lstStyle/>
          <a:p>
            <a:r>
              <a:rPr lang="es-CO" dirty="0"/>
              <a:t>900Mbs de espacio en el disco duro</a:t>
            </a:r>
          </a:p>
          <a:p>
            <a:r>
              <a:rPr lang="es-CO" dirty="0"/>
              <a:t>300Mbs de RAM</a:t>
            </a:r>
          </a:p>
          <a:p>
            <a:r>
              <a:rPr lang="es-CO" dirty="0"/>
              <a:t>SO: Windows 10 x64bits</a:t>
            </a:r>
          </a:p>
          <a:p>
            <a:endParaRPr lang="es-CO" dirty="0"/>
          </a:p>
        </p:txBody>
      </p:sp>
      <p:sp>
        <p:nvSpPr>
          <p:cNvPr id="4" name="Título 1">
            <a:extLst>
              <a:ext uri="{FF2B5EF4-FFF2-40B4-BE49-F238E27FC236}">
                <a16:creationId xmlns:a16="http://schemas.microsoft.com/office/drawing/2014/main" id="{AAB61ACA-D61E-481E-B1D7-5CCD363E7608}"/>
              </a:ext>
            </a:extLst>
          </p:cNvPr>
          <p:cNvSpPr txBox="1">
            <a:spLocks/>
          </p:cNvSpPr>
          <p:nvPr/>
        </p:nvSpPr>
        <p:spPr>
          <a:xfrm>
            <a:off x="838200" y="2337033"/>
            <a:ext cx="10515600" cy="86019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CO" dirty="0"/>
              <a:t>Información del Software</a:t>
            </a:r>
          </a:p>
        </p:txBody>
      </p:sp>
      <p:sp>
        <p:nvSpPr>
          <p:cNvPr id="5" name="Marcador de contenido 2">
            <a:extLst>
              <a:ext uri="{FF2B5EF4-FFF2-40B4-BE49-F238E27FC236}">
                <a16:creationId xmlns:a16="http://schemas.microsoft.com/office/drawing/2014/main" id="{53E043B8-8AE0-494B-8EA3-519F9B3F9E27}"/>
              </a:ext>
            </a:extLst>
          </p:cNvPr>
          <p:cNvSpPr txBox="1">
            <a:spLocks/>
          </p:cNvSpPr>
          <p:nvPr/>
        </p:nvSpPr>
        <p:spPr>
          <a:xfrm>
            <a:off x="838200" y="3121491"/>
            <a:ext cx="10515600" cy="183150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CO" dirty="0"/>
              <a:t>Desarrollado en </a:t>
            </a:r>
            <a:r>
              <a:rPr lang="es-CO" dirty="0" err="1"/>
              <a:t>Unreal</a:t>
            </a:r>
            <a:r>
              <a:rPr lang="es-CO" dirty="0"/>
              <a:t> </a:t>
            </a:r>
            <a:r>
              <a:rPr lang="es-CO" dirty="0" err="1"/>
              <a:t>Engine</a:t>
            </a:r>
            <a:r>
              <a:rPr lang="es-CO" dirty="0"/>
              <a:t> 4, Versión 4.24.3</a:t>
            </a:r>
          </a:p>
          <a:p>
            <a:r>
              <a:rPr lang="es-CO" dirty="0"/>
              <a:t>Base de Datos: Mongo DB</a:t>
            </a:r>
          </a:p>
          <a:p>
            <a:r>
              <a:rPr lang="es-CO" dirty="0"/>
              <a:t>Diagrama</a:t>
            </a:r>
          </a:p>
          <a:p>
            <a:pPr marL="0" indent="0">
              <a:buNone/>
            </a:pPr>
            <a:r>
              <a:rPr lang="es-CO" dirty="0"/>
              <a:t>de Bloques</a:t>
            </a:r>
          </a:p>
          <a:p>
            <a:endParaRPr lang="es-CO" dirty="0"/>
          </a:p>
          <a:p>
            <a:endParaRPr lang="es-CO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A0370690-E92B-46BB-BF10-5C297DA0C9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1750" y="4092808"/>
            <a:ext cx="74676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8848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CF8BAC-C875-41C8-B4DE-A366B3B4C7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3627" y="18255"/>
            <a:ext cx="10515600" cy="1325563"/>
          </a:xfrm>
        </p:spPr>
        <p:txBody>
          <a:bodyPr/>
          <a:lstStyle/>
          <a:p>
            <a:r>
              <a:rPr lang="es-CO"/>
              <a:t>Selección de nivel</a:t>
            </a:r>
            <a:endParaRPr lang="es-CO" dirty="0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8A08DA9-8598-4F7C-810D-F20E3283E2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E0106E3C-9006-484C-B274-7702BC688F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9053" y="942975"/>
            <a:ext cx="10515600" cy="5915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60054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861233A-561F-4869-9D07-86B7D7D101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6"/>
            <a:ext cx="10515600" cy="1115980"/>
          </a:xfrm>
        </p:spPr>
        <p:txBody>
          <a:bodyPr/>
          <a:lstStyle/>
          <a:p>
            <a:r>
              <a:rPr lang="es-CO" dirty="0"/>
              <a:t>Pregunta algorítmica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987C551-78BD-46FB-86E1-0C04D466AC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16CFB08B-7189-4824-BBA6-78831397B0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4224" y="906092"/>
            <a:ext cx="10599576" cy="5962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5927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5B072C-A199-46DE-9624-BB2981B0B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255"/>
            <a:ext cx="10515600" cy="1325563"/>
          </a:xfrm>
        </p:spPr>
        <p:txBody>
          <a:bodyPr/>
          <a:lstStyle/>
          <a:p>
            <a:r>
              <a:rPr lang="es-CO" dirty="0"/>
              <a:t>Vista general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7361D84-646D-48BD-8B86-80D146675E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O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4242C3D2-BFB1-4C8E-9C11-1D9E14934A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942974"/>
            <a:ext cx="10515601" cy="59150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238224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63</TotalTime>
  <Words>43</Words>
  <Application>Microsoft Office PowerPoint</Application>
  <PresentationFormat>Panorámica</PresentationFormat>
  <Paragraphs>12</Paragraphs>
  <Slides>4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Tema de Office</vt:lpstr>
      <vt:lpstr>Requisitos</vt:lpstr>
      <vt:lpstr>Selección de nivel</vt:lpstr>
      <vt:lpstr>Pregunta algorítmica</vt:lpstr>
      <vt:lpstr>Vista general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Christian Lopierre Prime Alvarez</dc:creator>
  <cp:lastModifiedBy>Christian Lopierre Prime Alvarez</cp:lastModifiedBy>
  <cp:revision>6</cp:revision>
  <dcterms:created xsi:type="dcterms:W3CDTF">2020-10-30T22:39:24Z</dcterms:created>
  <dcterms:modified xsi:type="dcterms:W3CDTF">2020-11-03T14:54:25Z</dcterms:modified>
</cp:coreProperties>
</file>

<file path=docProps/thumbnail.jpeg>
</file>